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E5C3D"/>
    <a:srgbClr val="339966"/>
    <a:srgbClr val="2A7E2A"/>
    <a:srgbClr val="339933"/>
    <a:srgbClr val="285000"/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510" y="-2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C6C-E4D2-4EE9-BEC7-6C1C666E0BA4}" type="datetimeFigureOut">
              <a:rPr lang="es-ES" smtClean="0"/>
              <a:t>29/11/2019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7B47-7471-4CC1-BBF9-770DB3DFD0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309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C6C-E4D2-4EE9-BEC7-6C1C666E0BA4}" type="datetimeFigureOut">
              <a:rPr lang="es-ES" smtClean="0"/>
              <a:t>29/11/2019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7B47-7471-4CC1-BBF9-770DB3DFD0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283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C6C-E4D2-4EE9-BEC7-6C1C666E0BA4}" type="datetimeFigureOut">
              <a:rPr lang="es-ES" smtClean="0"/>
              <a:t>29/11/2019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7B47-7471-4CC1-BBF9-770DB3DFD0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211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C6C-E4D2-4EE9-BEC7-6C1C666E0BA4}" type="datetimeFigureOut">
              <a:rPr lang="es-ES" smtClean="0"/>
              <a:t>29/11/2019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7B47-7471-4CC1-BBF9-770DB3DFD0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249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C6C-E4D2-4EE9-BEC7-6C1C666E0BA4}" type="datetimeFigureOut">
              <a:rPr lang="es-ES" smtClean="0"/>
              <a:t>29/11/2019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7B47-7471-4CC1-BBF9-770DB3DFD0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60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C6C-E4D2-4EE9-BEC7-6C1C666E0BA4}" type="datetimeFigureOut">
              <a:rPr lang="es-ES" smtClean="0"/>
              <a:t>29/11/2019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7B47-7471-4CC1-BBF9-770DB3DFD0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806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C6C-E4D2-4EE9-BEC7-6C1C666E0BA4}" type="datetimeFigureOut">
              <a:rPr lang="es-ES" smtClean="0"/>
              <a:t>29/11/2019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7B47-7471-4CC1-BBF9-770DB3DFD0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157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C6C-E4D2-4EE9-BEC7-6C1C666E0BA4}" type="datetimeFigureOut">
              <a:rPr lang="es-ES" smtClean="0"/>
              <a:t>29/11/2019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7B47-7471-4CC1-BBF9-770DB3DFD0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406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C6C-E4D2-4EE9-BEC7-6C1C666E0BA4}" type="datetimeFigureOut">
              <a:rPr lang="es-ES" smtClean="0"/>
              <a:t>29/11/2019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7B47-7471-4CC1-BBF9-770DB3DFD0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497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C6C-E4D2-4EE9-BEC7-6C1C666E0BA4}" type="datetimeFigureOut">
              <a:rPr lang="es-ES" smtClean="0"/>
              <a:t>29/11/2019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7B47-7471-4CC1-BBF9-770DB3DFD0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42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C6C-E4D2-4EE9-BEC7-6C1C666E0BA4}" type="datetimeFigureOut">
              <a:rPr lang="es-ES" smtClean="0"/>
              <a:t>29/11/2019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7B47-7471-4CC1-BBF9-770DB3DFD0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785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BC6C-E4D2-4EE9-BEC7-6C1C666E0BA4}" type="datetimeFigureOut">
              <a:rPr lang="es-ES" smtClean="0"/>
              <a:t>29/11/2019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B7B47-7471-4CC1-BBF9-770DB3DFD0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669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olver a la página princi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50" y="1950199"/>
            <a:ext cx="2419494" cy="302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39552" y="548680"/>
            <a:ext cx="8064896" cy="576064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971600" y="980728"/>
            <a:ext cx="7128792" cy="4896544"/>
          </a:xfrm>
          <a:prstGeom prst="rect">
            <a:avLst/>
          </a:prstGeom>
          <a:noFill/>
          <a:ln w="101600">
            <a:solidFill>
              <a:schemeClr val="accent3">
                <a:lumMod val="75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25656"/>
            <a:ext cx="3556915" cy="18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2801849" y="4149080"/>
            <a:ext cx="5267526" cy="173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771800" y="1628438"/>
            <a:ext cx="2520280" cy="2179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08104" y="3560566"/>
            <a:ext cx="216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 smtClean="0">
                <a:solidFill>
                  <a:schemeClr val="bg1"/>
                </a:solidFill>
              </a:rPr>
              <a:t>DKV PYMES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805792" y="4149080"/>
            <a:ext cx="5438615" cy="173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73" name="3072 Rectángulo"/>
          <p:cNvSpPr/>
          <p:nvPr/>
        </p:nvSpPr>
        <p:spPr>
          <a:xfrm>
            <a:off x="2734816" y="4058620"/>
            <a:ext cx="5484542" cy="1919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3081" name="3080 Grupo"/>
          <p:cNvGrpSpPr/>
          <p:nvPr/>
        </p:nvGrpSpPr>
        <p:grpSpPr>
          <a:xfrm>
            <a:off x="322805" y="476672"/>
            <a:ext cx="8353651" cy="5832648"/>
            <a:chOff x="322805" y="476672"/>
            <a:chExt cx="8353651" cy="5832648"/>
          </a:xfrm>
        </p:grpSpPr>
        <p:grpSp>
          <p:nvGrpSpPr>
            <p:cNvPr id="3079" name="3078 Grupo"/>
            <p:cNvGrpSpPr/>
            <p:nvPr/>
          </p:nvGrpSpPr>
          <p:grpSpPr>
            <a:xfrm>
              <a:off x="322805" y="476672"/>
              <a:ext cx="8353651" cy="5832648"/>
              <a:chOff x="322805" y="476672"/>
              <a:chExt cx="8353651" cy="5832648"/>
            </a:xfrm>
          </p:grpSpPr>
          <p:grpSp>
            <p:nvGrpSpPr>
              <p:cNvPr id="23" name="22 Grupo"/>
              <p:cNvGrpSpPr/>
              <p:nvPr/>
            </p:nvGrpSpPr>
            <p:grpSpPr>
              <a:xfrm>
                <a:off x="322805" y="828219"/>
                <a:ext cx="8353651" cy="5064486"/>
                <a:chOff x="322805" y="828219"/>
                <a:chExt cx="8353651" cy="5064486"/>
              </a:xfrm>
            </p:grpSpPr>
            <p:pic>
              <p:nvPicPr>
                <p:cNvPr id="307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2447" r="1530" b="4191"/>
                <a:stretch/>
              </p:blipFill>
              <p:spPr bwMode="auto">
                <a:xfrm>
                  <a:off x="322805" y="908720"/>
                  <a:ext cx="8353651" cy="4978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" name="3 CuadroTexto"/>
                <p:cNvSpPr txBox="1"/>
                <p:nvPr/>
              </p:nvSpPr>
              <p:spPr>
                <a:xfrm>
                  <a:off x="972668" y="828219"/>
                  <a:ext cx="1787197" cy="8309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600" b="1" dirty="0" smtClean="0"/>
                    <a:t>      </a:t>
                  </a:r>
                  <a:r>
                    <a:rPr lang="es-ES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VENTAJAS</a:t>
                  </a:r>
                </a:p>
                <a:p>
                  <a:endParaRPr lang="es-ES" sz="1600" b="1" dirty="0" smtClean="0"/>
                </a:p>
                <a:p>
                  <a:endParaRPr lang="es-ES" sz="1400" b="1" dirty="0"/>
                </a:p>
              </p:txBody>
            </p:sp>
            <p:sp>
              <p:nvSpPr>
                <p:cNvPr id="7" name="6 Rectángulo"/>
                <p:cNvSpPr/>
                <p:nvPr/>
              </p:nvSpPr>
              <p:spPr>
                <a:xfrm>
                  <a:off x="5477087" y="1674842"/>
                  <a:ext cx="2592288" cy="2253478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pic>
              <p:nvPicPr>
                <p:cNvPr id="19" name="18 Imagen" descr="C:\Users\agomezn\AppData\Local\Temp\Temp1_B. firma Camp. PYMES.zip\B. firma Camp. PYMES.jpg"/>
                <p:cNvPicPr/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1849" y="4101843"/>
                  <a:ext cx="5267526" cy="14617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19 Imagen" descr="C:\Users\agomezn\AppData\Local\Temp\Temp1_Baremado_TW.zip\Baremado_TW.jpg"/>
                <p:cNvPicPr/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08" r="28739"/>
                <a:stretch/>
              </p:blipFill>
              <p:spPr bwMode="auto">
                <a:xfrm>
                  <a:off x="2771799" y="1674842"/>
                  <a:ext cx="2592289" cy="19387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4" name="13 Rectángulo"/>
                <p:cNvSpPr/>
                <p:nvPr/>
              </p:nvSpPr>
              <p:spPr>
                <a:xfrm>
                  <a:off x="5477087" y="3560566"/>
                  <a:ext cx="2592288" cy="36004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6" name="15 CuadroTexto"/>
                <p:cNvSpPr txBox="1"/>
                <p:nvPr/>
              </p:nvSpPr>
              <p:spPr>
                <a:xfrm>
                  <a:off x="5796136" y="3621343"/>
                  <a:ext cx="187220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100" b="1" dirty="0" smtClean="0">
                      <a:solidFill>
                        <a:schemeClr val="bg1"/>
                      </a:solidFill>
                    </a:rPr>
                    <a:t>DKV PROFESIONAL</a:t>
                  </a:r>
                </a:p>
              </p:txBody>
            </p:sp>
            <p:sp>
              <p:nvSpPr>
                <p:cNvPr id="8" name="7 Rectángulo"/>
                <p:cNvSpPr/>
                <p:nvPr/>
              </p:nvSpPr>
              <p:spPr>
                <a:xfrm>
                  <a:off x="2771800" y="3568281"/>
                  <a:ext cx="2592288" cy="36004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2" name="11 CuadroTexto"/>
                <p:cNvSpPr txBox="1"/>
                <p:nvPr/>
              </p:nvSpPr>
              <p:spPr>
                <a:xfrm>
                  <a:off x="3095836" y="3613628"/>
                  <a:ext cx="187220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100" b="1" dirty="0" smtClean="0">
                      <a:solidFill>
                        <a:schemeClr val="bg1"/>
                      </a:solidFill>
                    </a:rPr>
                    <a:t>DKV RENTA BAREMADO</a:t>
                  </a:r>
                </a:p>
              </p:txBody>
            </p:sp>
            <p:sp>
              <p:nvSpPr>
                <p:cNvPr id="13" name="12 Rectángulo"/>
                <p:cNvSpPr/>
                <p:nvPr/>
              </p:nvSpPr>
              <p:spPr>
                <a:xfrm>
                  <a:off x="2805792" y="5532665"/>
                  <a:ext cx="5267526" cy="36004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" name="5 CuadroTexto"/>
                <p:cNvSpPr txBox="1"/>
                <p:nvPr/>
              </p:nvSpPr>
              <p:spPr>
                <a:xfrm>
                  <a:off x="4355492" y="5563572"/>
                  <a:ext cx="216024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100" b="1" dirty="0" smtClean="0">
                      <a:solidFill>
                        <a:schemeClr val="bg1"/>
                      </a:solidFill>
                    </a:rPr>
                    <a:t>DKV PYMES</a:t>
                  </a:r>
                </a:p>
              </p:txBody>
            </p:sp>
            <p:sp>
              <p:nvSpPr>
                <p:cNvPr id="9" name="8 Rectángulo"/>
                <p:cNvSpPr/>
                <p:nvPr/>
              </p:nvSpPr>
              <p:spPr>
                <a:xfrm>
                  <a:off x="972668" y="1638384"/>
                  <a:ext cx="1655116" cy="424922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pic>
            <p:nvPicPr>
              <p:cNvPr id="3076" name="Picture 4" descr="https://promo.dkvseguros.com/Adm/MediaFiles/Imagenes/Landings/1-Negocio%20Directo/Sello-Profesional-170x150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5379" y="1888651"/>
                <a:ext cx="1745729" cy="15403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23 Rectángulo"/>
              <p:cNvSpPr/>
              <p:nvPr/>
            </p:nvSpPr>
            <p:spPr>
              <a:xfrm>
                <a:off x="6228184" y="1124744"/>
                <a:ext cx="2016223" cy="4774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1080146" y="1844824"/>
                <a:ext cx="1440160" cy="1768804"/>
                <a:chOff x="1080146" y="1844824"/>
                <a:chExt cx="1440160" cy="1768804"/>
              </a:xfrm>
            </p:grpSpPr>
            <p:sp>
              <p:nvSpPr>
                <p:cNvPr id="26" name="25 Rectángulo"/>
                <p:cNvSpPr/>
                <p:nvPr/>
              </p:nvSpPr>
              <p:spPr>
                <a:xfrm>
                  <a:off x="1080146" y="1844824"/>
                  <a:ext cx="1440160" cy="1768804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1E5C3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5" name="24 CuadroTexto"/>
                <p:cNvSpPr txBox="1"/>
                <p:nvPr/>
              </p:nvSpPr>
              <p:spPr>
                <a:xfrm>
                  <a:off x="1080146" y="2060848"/>
                  <a:ext cx="14401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600" b="1" dirty="0" smtClean="0">
                      <a:solidFill>
                        <a:srgbClr val="1E5C3D"/>
                      </a:solidFill>
                      <a:latin typeface="Cambria" panose="02040503050406030204" pitchFamily="18" charset="0"/>
                    </a:rPr>
                    <a:t>Si eres AUTÓNOMO</a:t>
                  </a:r>
                  <a:endParaRPr lang="es-ES" sz="1600" b="1" dirty="0">
                    <a:solidFill>
                      <a:srgbClr val="1E5C3D"/>
                    </a:solidFill>
                    <a:latin typeface="Cambria" panose="02040503050406030204" pitchFamily="18" charset="0"/>
                  </a:endParaRPr>
                </a:p>
              </p:txBody>
            </p:sp>
            <p:pic>
              <p:nvPicPr>
                <p:cNvPr id="3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820" t="23872" r="68417" b="72650"/>
                <a:stretch/>
              </p:blipFill>
              <p:spPr bwMode="auto">
                <a:xfrm>
                  <a:off x="1205540" y="2708920"/>
                  <a:ext cx="1205151" cy="3115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7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99" t="52783" r="69588" b="43794"/>
                <a:stretch/>
              </p:blipFill>
              <p:spPr bwMode="auto">
                <a:xfrm>
                  <a:off x="1205539" y="3134735"/>
                  <a:ext cx="1205151" cy="323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72" name="3071 Grupo"/>
              <p:cNvGrpSpPr/>
              <p:nvPr/>
            </p:nvGrpSpPr>
            <p:grpSpPr>
              <a:xfrm>
                <a:off x="1080146" y="3861048"/>
                <a:ext cx="1440160" cy="1809560"/>
                <a:chOff x="1080146" y="3861048"/>
                <a:chExt cx="1440160" cy="1809560"/>
              </a:xfrm>
            </p:grpSpPr>
            <p:sp>
              <p:nvSpPr>
                <p:cNvPr id="29" name="28 Rectángulo"/>
                <p:cNvSpPr/>
                <p:nvPr/>
              </p:nvSpPr>
              <p:spPr>
                <a:xfrm>
                  <a:off x="1080146" y="3861048"/>
                  <a:ext cx="1440160" cy="180956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1E5C3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0" name="29 CuadroTexto"/>
                <p:cNvSpPr txBox="1"/>
                <p:nvPr/>
              </p:nvSpPr>
              <p:spPr>
                <a:xfrm>
                  <a:off x="1080146" y="4140369"/>
                  <a:ext cx="14401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600" b="1" dirty="0" smtClean="0">
                      <a:solidFill>
                        <a:srgbClr val="1E5C3D"/>
                      </a:solidFill>
                      <a:latin typeface="Cambria" panose="02040503050406030204" pitchFamily="18" charset="0"/>
                    </a:rPr>
                    <a:t>Si eres </a:t>
                  </a:r>
                </a:p>
                <a:p>
                  <a:pPr algn="ctr"/>
                  <a:r>
                    <a:rPr lang="es-ES" sz="1600" b="1" dirty="0" smtClean="0">
                      <a:solidFill>
                        <a:srgbClr val="1E5C3D"/>
                      </a:solidFill>
                      <a:latin typeface="Cambria" panose="02040503050406030204" pitchFamily="18" charset="0"/>
                    </a:rPr>
                    <a:t>PYME</a:t>
                  </a:r>
                  <a:endParaRPr lang="es-ES" sz="1600" b="1" dirty="0">
                    <a:solidFill>
                      <a:srgbClr val="1E5C3D"/>
                    </a:solidFill>
                    <a:latin typeface="Cambria" panose="02040503050406030204" pitchFamily="18" charset="0"/>
                  </a:endParaRPr>
                </a:p>
              </p:txBody>
            </p:sp>
            <p:pic>
              <p:nvPicPr>
                <p:cNvPr id="3078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84" t="26590" r="36251" b="61200"/>
                <a:stretch/>
              </p:blipFill>
              <p:spPr bwMode="auto">
                <a:xfrm>
                  <a:off x="1146690" y="4903250"/>
                  <a:ext cx="1307071" cy="292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075" name="3074 Rectángulo"/>
              <p:cNvSpPr/>
              <p:nvPr/>
            </p:nvSpPr>
            <p:spPr>
              <a:xfrm>
                <a:off x="611560" y="476672"/>
                <a:ext cx="7992888" cy="58326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39" name="Picture 2" descr="Volver a la página principa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b="41541"/>
              <a:stretch/>
            </p:blipFill>
            <p:spPr bwMode="auto">
              <a:xfrm>
                <a:off x="7561817" y="713406"/>
                <a:ext cx="702717" cy="5135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2" name="Picture 10" descr="Resultado de imagen de MANO CLICK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561873">
                <a:off x="2225599" y="1899141"/>
                <a:ext cx="456321" cy="598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42 Rectángulo"/>
            <p:cNvSpPr/>
            <p:nvPr/>
          </p:nvSpPr>
          <p:spPr>
            <a:xfrm>
              <a:off x="2733111" y="4058620"/>
              <a:ext cx="5531423" cy="2178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9788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37 Grupo"/>
          <p:cNvGrpSpPr/>
          <p:nvPr/>
        </p:nvGrpSpPr>
        <p:grpSpPr>
          <a:xfrm>
            <a:off x="322805" y="476672"/>
            <a:ext cx="8353651" cy="5832648"/>
            <a:chOff x="322805" y="476672"/>
            <a:chExt cx="8353651" cy="5832648"/>
          </a:xfrm>
        </p:grpSpPr>
        <p:grpSp>
          <p:nvGrpSpPr>
            <p:cNvPr id="37" name="36 Grupo"/>
            <p:cNvGrpSpPr/>
            <p:nvPr/>
          </p:nvGrpSpPr>
          <p:grpSpPr>
            <a:xfrm>
              <a:off x="322805" y="476672"/>
              <a:ext cx="8353651" cy="5832648"/>
              <a:chOff x="322805" y="476672"/>
              <a:chExt cx="8353651" cy="5832648"/>
            </a:xfrm>
          </p:grpSpPr>
          <p:grpSp>
            <p:nvGrpSpPr>
              <p:cNvPr id="4" name="3 Grupo"/>
              <p:cNvGrpSpPr/>
              <p:nvPr/>
            </p:nvGrpSpPr>
            <p:grpSpPr>
              <a:xfrm>
                <a:off x="322805" y="828219"/>
                <a:ext cx="8353651" cy="5064486"/>
                <a:chOff x="322805" y="828219"/>
                <a:chExt cx="8353651" cy="5064486"/>
              </a:xfrm>
            </p:grpSpPr>
            <p:pic>
              <p:nvPicPr>
                <p:cNvPr id="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2447" r="1530" b="4191"/>
                <a:stretch/>
              </p:blipFill>
              <p:spPr bwMode="auto">
                <a:xfrm>
                  <a:off x="322805" y="908720"/>
                  <a:ext cx="8353651" cy="4978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5 CuadroTexto"/>
                <p:cNvSpPr txBox="1"/>
                <p:nvPr/>
              </p:nvSpPr>
              <p:spPr>
                <a:xfrm>
                  <a:off x="972668" y="828219"/>
                  <a:ext cx="1787197" cy="8309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600" b="1" dirty="0" smtClean="0"/>
                    <a:t>      </a:t>
                  </a:r>
                  <a:r>
                    <a:rPr lang="es-ES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VENTAJAS</a:t>
                  </a:r>
                </a:p>
                <a:p>
                  <a:endParaRPr lang="es-ES" sz="1600" b="1" dirty="0" smtClean="0"/>
                </a:p>
                <a:p>
                  <a:endParaRPr lang="es-ES" sz="1400" b="1" dirty="0"/>
                </a:p>
              </p:txBody>
            </p:sp>
            <p:sp>
              <p:nvSpPr>
                <p:cNvPr id="7" name="6 Rectángulo"/>
                <p:cNvSpPr/>
                <p:nvPr/>
              </p:nvSpPr>
              <p:spPr>
                <a:xfrm>
                  <a:off x="5477087" y="1674842"/>
                  <a:ext cx="2592288" cy="2253478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pic>
              <p:nvPicPr>
                <p:cNvPr id="8" name="7 Imagen" descr="C:\Users\agomezn\AppData\Local\Temp\Temp1_B. firma Camp. PYMES.zip\B. firma Camp. PYMES.jpg"/>
                <p:cNvPicPr/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1849" y="4101843"/>
                  <a:ext cx="5267526" cy="14617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" name="8 Imagen" descr="C:\Users\agomezn\AppData\Local\Temp\Temp1_Baremado_TW.zip\Baremado_TW.jpg"/>
                <p:cNvPicPr/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08" r="28739"/>
                <a:stretch/>
              </p:blipFill>
              <p:spPr bwMode="auto">
                <a:xfrm>
                  <a:off x="2771799" y="1674842"/>
                  <a:ext cx="2592289" cy="19387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" name="9 Rectángulo"/>
                <p:cNvSpPr/>
                <p:nvPr/>
              </p:nvSpPr>
              <p:spPr>
                <a:xfrm>
                  <a:off x="5477087" y="3560566"/>
                  <a:ext cx="2592288" cy="36004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" name="10 CuadroTexto"/>
                <p:cNvSpPr txBox="1"/>
                <p:nvPr/>
              </p:nvSpPr>
              <p:spPr>
                <a:xfrm>
                  <a:off x="5796136" y="3621343"/>
                  <a:ext cx="187220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100" b="1" dirty="0" smtClean="0">
                      <a:solidFill>
                        <a:schemeClr val="bg1"/>
                      </a:solidFill>
                    </a:rPr>
                    <a:t>DKV PROFESIONAL</a:t>
                  </a:r>
                </a:p>
              </p:txBody>
            </p:sp>
            <p:sp>
              <p:nvSpPr>
                <p:cNvPr id="12" name="11 Rectángulo"/>
                <p:cNvSpPr/>
                <p:nvPr/>
              </p:nvSpPr>
              <p:spPr>
                <a:xfrm>
                  <a:off x="2771800" y="3568281"/>
                  <a:ext cx="2592288" cy="36004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3" name="12 CuadroTexto"/>
                <p:cNvSpPr txBox="1"/>
                <p:nvPr/>
              </p:nvSpPr>
              <p:spPr>
                <a:xfrm>
                  <a:off x="3095836" y="3613628"/>
                  <a:ext cx="187220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100" b="1" dirty="0" smtClean="0">
                      <a:solidFill>
                        <a:schemeClr val="bg1"/>
                      </a:solidFill>
                    </a:rPr>
                    <a:t>DKV RENTA BAREMADO</a:t>
                  </a:r>
                </a:p>
              </p:txBody>
            </p:sp>
            <p:sp>
              <p:nvSpPr>
                <p:cNvPr id="14" name="13 Rectángulo"/>
                <p:cNvSpPr/>
                <p:nvPr/>
              </p:nvSpPr>
              <p:spPr>
                <a:xfrm>
                  <a:off x="2805792" y="5532665"/>
                  <a:ext cx="5267526" cy="36004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5" name="14 CuadroTexto"/>
                <p:cNvSpPr txBox="1"/>
                <p:nvPr/>
              </p:nvSpPr>
              <p:spPr>
                <a:xfrm>
                  <a:off x="4355492" y="5563572"/>
                  <a:ext cx="216024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100" b="1" dirty="0" smtClean="0">
                      <a:solidFill>
                        <a:schemeClr val="bg1"/>
                      </a:solidFill>
                    </a:rPr>
                    <a:t>DKV PYMES</a:t>
                  </a:r>
                </a:p>
              </p:txBody>
            </p:sp>
            <p:sp>
              <p:nvSpPr>
                <p:cNvPr id="16" name="15 Rectángulo"/>
                <p:cNvSpPr/>
                <p:nvPr/>
              </p:nvSpPr>
              <p:spPr>
                <a:xfrm>
                  <a:off x="972668" y="1638384"/>
                  <a:ext cx="1655116" cy="424922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17" name="16 Grupo"/>
              <p:cNvGrpSpPr/>
              <p:nvPr/>
            </p:nvGrpSpPr>
            <p:grpSpPr>
              <a:xfrm>
                <a:off x="1080146" y="1844824"/>
                <a:ext cx="1440160" cy="1768804"/>
                <a:chOff x="1080146" y="1844824"/>
                <a:chExt cx="1440160" cy="1768804"/>
              </a:xfrm>
            </p:grpSpPr>
            <p:sp>
              <p:nvSpPr>
                <p:cNvPr id="18" name="17 Rectángulo"/>
                <p:cNvSpPr/>
                <p:nvPr/>
              </p:nvSpPr>
              <p:spPr>
                <a:xfrm>
                  <a:off x="1080146" y="1844824"/>
                  <a:ext cx="1440160" cy="1768804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1E5C3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9" name="18 CuadroTexto"/>
                <p:cNvSpPr txBox="1"/>
                <p:nvPr/>
              </p:nvSpPr>
              <p:spPr>
                <a:xfrm>
                  <a:off x="1080146" y="2060848"/>
                  <a:ext cx="14401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600" b="1" dirty="0" smtClean="0">
                      <a:solidFill>
                        <a:srgbClr val="1E5C3D"/>
                      </a:solidFill>
                      <a:latin typeface="Cambria" panose="02040503050406030204" pitchFamily="18" charset="0"/>
                    </a:rPr>
                    <a:t>Si eres AUTÓNOMO</a:t>
                  </a:r>
                  <a:endParaRPr lang="es-ES" sz="1600" b="1" dirty="0">
                    <a:solidFill>
                      <a:srgbClr val="1E5C3D"/>
                    </a:solidFill>
                    <a:latin typeface="Cambria" panose="02040503050406030204" pitchFamily="18" charset="0"/>
                  </a:endParaRPr>
                </a:p>
              </p:txBody>
            </p:sp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820" t="23872" r="68417" b="72650"/>
                <a:stretch/>
              </p:blipFill>
              <p:spPr bwMode="auto">
                <a:xfrm>
                  <a:off x="1205540" y="2708920"/>
                  <a:ext cx="1205151" cy="3115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99" t="52783" r="69588" b="43794"/>
                <a:stretch/>
              </p:blipFill>
              <p:spPr bwMode="auto">
                <a:xfrm>
                  <a:off x="1205539" y="3134735"/>
                  <a:ext cx="1205151" cy="323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2" name="21 Grupo"/>
              <p:cNvGrpSpPr/>
              <p:nvPr/>
            </p:nvGrpSpPr>
            <p:grpSpPr>
              <a:xfrm>
                <a:off x="1080146" y="3861048"/>
                <a:ext cx="1440160" cy="1809560"/>
                <a:chOff x="1080146" y="3861048"/>
                <a:chExt cx="1440160" cy="1809560"/>
              </a:xfrm>
            </p:grpSpPr>
            <p:sp>
              <p:nvSpPr>
                <p:cNvPr id="23" name="22 Rectángulo"/>
                <p:cNvSpPr/>
                <p:nvPr/>
              </p:nvSpPr>
              <p:spPr>
                <a:xfrm>
                  <a:off x="1080146" y="3861048"/>
                  <a:ext cx="1440160" cy="180956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1E5C3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4" name="23 CuadroTexto"/>
                <p:cNvSpPr txBox="1"/>
                <p:nvPr/>
              </p:nvSpPr>
              <p:spPr>
                <a:xfrm>
                  <a:off x="1080146" y="4140369"/>
                  <a:ext cx="14401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600" b="1" dirty="0" smtClean="0">
                      <a:solidFill>
                        <a:srgbClr val="1E5C3D"/>
                      </a:solidFill>
                      <a:latin typeface="Cambria" panose="02040503050406030204" pitchFamily="18" charset="0"/>
                    </a:rPr>
                    <a:t>Si eres </a:t>
                  </a:r>
                </a:p>
                <a:p>
                  <a:pPr algn="ctr"/>
                  <a:r>
                    <a:rPr lang="es-ES" sz="1600" b="1" dirty="0" smtClean="0">
                      <a:solidFill>
                        <a:srgbClr val="1E5C3D"/>
                      </a:solidFill>
                      <a:latin typeface="Cambria" panose="02040503050406030204" pitchFamily="18" charset="0"/>
                    </a:rPr>
                    <a:t>PYME</a:t>
                  </a:r>
                  <a:endParaRPr lang="es-ES" sz="1600" b="1" dirty="0">
                    <a:solidFill>
                      <a:srgbClr val="1E5C3D"/>
                    </a:solidFill>
                    <a:latin typeface="Cambria" panose="02040503050406030204" pitchFamily="18" charset="0"/>
                  </a:endParaRPr>
                </a:p>
              </p:txBody>
            </p:sp>
            <p:pic>
              <p:nvPicPr>
                <p:cNvPr id="25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84" t="26590" r="36251" b="61200"/>
                <a:stretch/>
              </p:blipFill>
              <p:spPr bwMode="auto">
                <a:xfrm>
                  <a:off x="1146690" y="4903250"/>
                  <a:ext cx="1307071" cy="292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6" name="25 Rectángulo"/>
              <p:cNvSpPr/>
              <p:nvPr/>
            </p:nvSpPr>
            <p:spPr>
              <a:xfrm>
                <a:off x="2627784" y="1052736"/>
                <a:ext cx="5616624" cy="29523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611560" y="476672"/>
                <a:ext cx="7992888" cy="58326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28" name="Picture 2" descr="Volver a la página principal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b="41541"/>
              <a:stretch/>
            </p:blipFill>
            <p:spPr bwMode="auto">
              <a:xfrm>
                <a:off x="7561817" y="713406"/>
                <a:ext cx="702717" cy="5135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9" name="Picture 10" descr="Resultado de imagen de MANO CLI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61873">
              <a:off x="2270812" y="4020303"/>
              <a:ext cx="456321" cy="59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61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95501"/>
          </a:xfrm>
        </p:spPr>
        <p:txBody>
          <a:bodyPr>
            <a:noAutofit/>
          </a:bodyPr>
          <a:lstStyle/>
          <a:p>
            <a:pPr algn="l"/>
            <a:r>
              <a:rPr lang="es-ES" sz="2000" dirty="0" smtClean="0"/>
              <a:t>Clickando sobre el banner, llevará a una </a:t>
            </a:r>
            <a:r>
              <a:rPr lang="es-ES" sz="2000" b="1" dirty="0" smtClean="0"/>
              <a:t>landing </a:t>
            </a:r>
            <a:r>
              <a:rPr lang="es-ES" sz="2000" dirty="0" smtClean="0"/>
              <a:t>con los datos</a:t>
            </a:r>
            <a:endParaRPr lang="es-ES" sz="2000" dirty="0"/>
          </a:p>
        </p:txBody>
      </p:sp>
      <p:grpSp>
        <p:nvGrpSpPr>
          <p:cNvPr id="10" name="9 Grupo"/>
          <p:cNvGrpSpPr/>
          <p:nvPr/>
        </p:nvGrpSpPr>
        <p:grpSpPr>
          <a:xfrm>
            <a:off x="539552" y="764704"/>
            <a:ext cx="8136904" cy="5832648"/>
            <a:chOff x="539552" y="764704"/>
            <a:chExt cx="8136904" cy="5832648"/>
          </a:xfrm>
        </p:grpSpPr>
        <p:grpSp>
          <p:nvGrpSpPr>
            <p:cNvPr id="7" name="6 Grupo"/>
            <p:cNvGrpSpPr/>
            <p:nvPr/>
          </p:nvGrpSpPr>
          <p:grpSpPr>
            <a:xfrm>
              <a:off x="827584" y="836712"/>
              <a:ext cx="7509714" cy="5266316"/>
              <a:chOff x="999918" y="1268760"/>
              <a:chExt cx="7337380" cy="5266316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7227" r="1277" b="4202"/>
              <a:stretch/>
            </p:blipFill>
            <p:spPr bwMode="auto">
              <a:xfrm>
                <a:off x="999918" y="1268760"/>
                <a:ext cx="7337380" cy="5266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9" t="37821" r="3477" b="41890"/>
              <a:stretch/>
            </p:blipFill>
            <p:spPr bwMode="auto">
              <a:xfrm>
                <a:off x="999918" y="4293096"/>
                <a:ext cx="7337380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1" t="8341" r="40196" b="62708"/>
              <a:stretch/>
            </p:blipFill>
            <p:spPr bwMode="auto">
              <a:xfrm>
                <a:off x="2174067" y="1772815"/>
                <a:ext cx="5087494" cy="2448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12" t="17190" r="18142" b="48946"/>
              <a:stretch/>
            </p:blipFill>
            <p:spPr bwMode="auto">
              <a:xfrm>
                <a:off x="5487900" y="1952196"/>
                <a:ext cx="1562595" cy="2089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7" t="66678" r="4050" b="15497"/>
            <a:stretch/>
          </p:blipFill>
          <p:spPr bwMode="auto">
            <a:xfrm>
              <a:off x="1259632" y="5395327"/>
              <a:ext cx="6495068" cy="117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4355976" y="908720"/>
              <a:ext cx="302433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39552" y="764704"/>
              <a:ext cx="8136904" cy="5832648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6552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44</Words>
  <Application>Microsoft Office PowerPoint</Application>
  <PresentationFormat>Presentación en pantalla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Tema de Office</vt:lpstr>
      <vt:lpstr>Presentación de PowerPoint</vt:lpstr>
      <vt:lpstr>Presentación de PowerPoint</vt:lpstr>
      <vt:lpstr>Presentación de PowerPoint</vt:lpstr>
      <vt:lpstr>Clickando sobre el banner, llevará a una landing con los datos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Gómez Nuez, Alicia</dc:creator>
  <cp:lastModifiedBy>Usuario</cp:lastModifiedBy>
  <cp:revision>12</cp:revision>
  <dcterms:created xsi:type="dcterms:W3CDTF">2019-11-25T11:56:30Z</dcterms:created>
  <dcterms:modified xsi:type="dcterms:W3CDTF">2019-11-29T08:14:29Z</dcterms:modified>
</cp:coreProperties>
</file>